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3f34bf302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3f34bf302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3f34bf30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3f34bf30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3f34bf302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3f34bf302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3f34bf302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3f34bf302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3f34bf302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3f34bf302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3f34bf302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3f34bf302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presentação para clínica de nutrição minimalista verde rox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2300"/>
            <a:ext cx="9144000" cy="52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title="Apresentação P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title="Apresentação PS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Apresentação PS-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8725" y="-66675"/>
            <a:ext cx="9322723" cy="524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 title="Apresentação PS-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4" y="-86225"/>
            <a:ext cx="9297307" cy="52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 title="Apresentação PS-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 title="Apresentação para clínica de nutrição minimalista verde roxo-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